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73A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4561" y="7371049"/>
            <a:ext cx="9322306" cy="130411"/>
            <a:chOff x="9824561" y="7371049"/>
            <a:chExt cx="9322306" cy="1304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24561" y="7371049"/>
              <a:ext cx="9322306" cy="1304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8073" y="3676137"/>
            <a:ext cx="6417547" cy="17174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9801" y="7809929"/>
            <a:ext cx="7295557" cy="5239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99629" y="534272"/>
            <a:ext cx="6282316" cy="6746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811154" y="3150799"/>
            <a:ext cx="9322306" cy="130411"/>
            <a:chOff x="-1811154" y="3150799"/>
            <a:chExt cx="9322306" cy="1304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811154" y="3150799"/>
              <a:ext cx="9322306" cy="13041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8073" y="5326051"/>
            <a:ext cx="8379337" cy="17079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24561" y="4870230"/>
            <a:ext cx="1961777" cy="1932892"/>
            <a:chOff x="9824561" y="4870230"/>
            <a:chExt cx="1961777" cy="19328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4561" y="4870230"/>
              <a:ext cx="1961777" cy="1932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0873" y="710561"/>
            <a:ext cx="9963024" cy="15087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95573" y="10071103"/>
            <a:ext cx="9866167" cy="233659"/>
            <a:chOff x="8595573" y="10071103"/>
            <a:chExt cx="9866167" cy="2336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595573" y="10071103"/>
              <a:ext cx="9866167" cy="2336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026" y="10052055"/>
            <a:ext cx="9866167" cy="233659"/>
            <a:chOff x="-570026" y="10052055"/>
            <a:chExt cx="9866167" cy="2336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0026" y="10052055"/>
              <a:ext cx="9866167" cy="2336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8354" y="892725"/>
            <a:ext cx="4260785" cy="12231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80483" y="2512665"/>
            <a:ext cx="6171429" cy="5654345"/>
            <a:chOff x="2880483" y="2512665"/>
            <a:chExt cx="6171429" cy="56543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80483" y="2512665"/>
              <a:ext cx="6171429" cy="56543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33803" y="2452101"/>
            <a:ext cx="6171429" cy="5775474"/>
            <a:chOff x="9233803" y="2452101"/>
            <a:chExt cx="6171429" cy="57754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3803" y="2452101"/>
              <a:ext cx="6171429" cy="577547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89209" y="8342295"/>
            <a:ext cx="3671440" cy="6556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42485" y="8342295"/>
            <a:ext cx="3545449" cy="6556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0873" y="710561"/>
            <a:ext cx="9963024" cy="15087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95573" y="10071103"/>
            <a:ext cx="9866167" cy="233659"/>
            <a:chOff x="8595573" y="10071103"/>
            <a:chExt cx="9866167" cy="2336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595573" y="10071103"/>
              <a:ext cx="9866167" cy="2336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026" y="10052055"/>
            <a:ext cx="9866167" cy="233659"/>
            <a:chOff x="-570026" y="10052055"/>
            <a:chExt cx="9866167" cy="2336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0026" y="10052055"/>
              <a:ext cx="9866167" cy="2336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9859" y="2540040"/>
            <a:ext cx="6465996" cy="6465996"/>
            <a:chOff x="5909859" y="2540040"/>
            <a:chExt cx="6465996" cy="64659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9859" y="2540040"/>
              <a:ext cx="6465996" cy="646599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58955" y="7577475"/>
            <a:ext cx="3699162" cy="11515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0873" y="710561"/>
            <a:ext cx="8570843" cy="14991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95573" y="10071103"/>
            <a:ext cx="9866167" cy="233659"/>
            <a:chOff x="8595573" y="10071103"/>
            <a:chExt cx="9866167" cy="2336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595573" y="10071103"/>
              <a:ext cx="9866167" cy="2336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026" y="10052055"/>
            <a:ext cx="9866167" cy="233659"/>
            <a:chOff x="-570026" y="10052055"/>
            <a:chExt cx="9866167" cy="2336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0026" y="10052055"/>
              <a:ext cx="9866167" cy="2336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2269" y="2264707"/>
            <a:ext cx="5022181" cy="11260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7505" y="3458161"/>
            <a:ext cx="3696853" cy="1623264"/>
            <a:chOff x="917505" y="3458161"/>
            <a:chExt cx="3696853" cy="16232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7505" y="3458161"/>
              <a:ext cx="3696853" cy="16232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53730" y="5290680"/>
            <a:ext cx="4521255" cy="4444624"/>
            <a:chOff x="2353730" y="5290680"/>
            <a:chExt cx="4521255" cy="44446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3730" y="5290680"/>
              <a:ext cx="4521255" cy="44446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23718" y="3457490"/>
            <a:ext cx="3706213" cy="1623264"/>
            <a:chOff x="4623718" y="3457490"/>
            <a:chExt cx="3706213" cy="16232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23718" y="3457490"/>
              <a:ext cx="3706213" cy="162326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27208" y="2264707"/>
            <a:ext cx="7039286" cy="11260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61875" y="3490354"/>
            <a:ext cx="4892566" cy="1979935"/>
            <a:chOff x="10461875" y="3490354"/>
            <a:chExt cx="4892566" cy="19799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61875" y="3490354"/>
              <a:ext cx="4892566" cy="19799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22444" y="4897124"/>
            <a:ext cx="6171429" cy="4838180"/>
            <a:chOff x="9822444" y="4897124"/>
            <a:chExt cx="6171429" cy="48381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22444" y="4897124"/>
              <a:ext cx="6171429" cy="48381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673A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50704" y="5931954"/>
            <a:ext cx="9322306" cy="130411"/>
            <a:chOff x="-450704" y="5931954"/>
            <a:chExt cx="9322306" cy="1304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50704" y="5931954"/>
              <a:ext cx="9322306" cy="1304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2379" y="4080115"/>
            <a:ext cx="6159147" cy="1641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7283" y="584805"/>
            <a:ext cx="5054252" cy="18983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03407" y="2236853"/>
            <a:ext cx="1492734" cy="5105975"/>
            <a:chOff x="7803407" y="2236853"/>
            <a:chExt cx="1492734" cy="51059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3407" y="2236853"/>
              <a:ext cx="1492734" cy="51059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03407" y="2236853"/>
            <a:ext cx="1492734" cy="1492734"/>
            <a:chOff x="7803407" y="2236853"/>
            <a:chExt cx="1492734" cy="14927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3407" y="2236853"/>
              <a:ext cx="1492734" cy="14927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03407" y="4760906"/>
            <a:ext cx="1492734" cy="1492734"/>
            <a:chOff x="7803407" y="4760906"/>
            <a:chExt cx="1492734" cy="14927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3407" y="4760906"/>
              <a:ext cx="1492734" cy="14927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03407" y="7342230"/>
            <a:ext cx="1492734" cy="1492734"/>
            <a:chOff x="7803407" y="7342230"/>
            <a:chExt cx="1492734" cy="14927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03407" y="7342230"/>
              <a:ext cx="1492734" cy="149273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09049" y="2665506"/>
            <a:ext cx="2980871" cy="5495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09049" y="7806373"/>
            <a:ext cx="3116614" cy="5591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09049" y="5204592"/>
            <a:ext cx="3588157" cy="5591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76889" y="7738515"/>
            <a:ext cx="749486" cy="717818"/>
            <a:chOff x="8176889" y="7738515"/>
            <a:chExt cx="749486" cy="7178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76889" y="7738515"/>
              <a:ext cx="749486" cy="7178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75031" y="5148364"/>
            <a:ext cx="749486" cy="717818"/>
            <a:chOff x="8175031" y="5148364"/>
            <a:chExt cx="749486" cy="7178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75031" y="5148364"/>
              <a:ext cx="749486" cy="7178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75031" y="2624311"/>
            <a:ext cx="749486" cy="717818"/>
            <a:chOff x="8175031" y="2624311"/>
            <a:chExt cx="749486" cy="7178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75031" y="2624311"/>
              <a:ext cx="749486" cy="7178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95573" y="10071103"/>
            <a:ext cx="9866167" cy="233659"/>
            <a:chOff x="8595573" y="10071103"/>
            <a:chExt cx="9866167" cy="23365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8595573" y="10071103"/>
              <a:ext cx="9866167" cy="2336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570026" y="10052055"/>
            <a:ext cx="9866167" cy="233659"/>
            <a:chOff x="-570026" y="10052055"/>
            <a:chExt cx="9866167" cy="23365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570026" y="10052055"/>
              <a:ext cx="9866167" cy="233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0873" y="710561"/>
            <a:ext cx="8375652" cy="14801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79884" y="2916576"/>
            <a:ext cx="4721650" cy="19634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37630" y="2916576"/>
            <a:ext cx="3985097" cy="194441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1574" y="2916576"/>
            <a:ext cx="1399983" cy="18206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09810" y="4722870"/>
            <a:ext cx="1122432" cy="2005308"/>
            <a:chOff x="9009810" y="4722870"/>
            <a:chExt cx="1122432" cy="20053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009810" y="4722870"/>
              <a:ext cx="1122432" cy="200530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73708" y="6960327"/>
            <a:ext cx="8799891" cy="17804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95573" y="10071103"/>
            <a:ext cx="9866167" cy="233659"/>
            <a:chOff x="8595573" y="10071103"/>
            <a:chExt cx="9866167" cy="2336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8595573" y="10071103"/>
              <a:ext cx="9866167" cy="2336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70026" y="10052055"/>
            <a:ext cx="9866167" cy="233659"/>
            <a:chOff x="-570026" y="10052055"/>
            <a:chExt cx="9866167" cy="2336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70026" y="10052055"/>
              <a:ext cx="9866167" cy="233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0873" y="710561"/>
            <a:ext cx="9963024" cy="15087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95573" y="10071103"/>
            <a:ext cx="9866167" cy="233659"/>
            <a:chOff x="8595573" y="10071103"/>
            <a:chExt cx="9866167" cy="2336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595573" y="10071103"/>
              <a:ext cx="9866167" cy="2336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026" y="10052055"/>
            <a:ext cx="9866167" cy="233659"/>
            <a:chOff x="-570026" y="10052055"/>
            <a:chExt cx="9866167" cy="2336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0026" y="10052055"/>
              <a:ext cx="9866167" cy="2336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8354" y="892725"/>
            <a:ext cx="3624280" cy="10803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29711" y="2427755"/>
            <a:ext cx="6898860" cy="6142321"/>
            <a:chOff x="2929711" y="2427755"/>
            <a:chExt cx="6898860" cy="61423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29711" y="2427755"/>
              <a:ext cx="6898860" cy="61423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08786" y="2459948"/>
            <a:ext cx="5238918" cy="3006774"/>
            <a:chOff x="10108786" y="2459948"/>
            <a:chExt cx="5238918" cy="30067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08786" y="2459948"/>
              <a:ext cx="5238918" cy="30067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08786" y="5665874"/>
            <a:ext cx="5238918" cy="2904202"/>
            <a:chOff x="10108786" y="5665874"/>
            <a:chExt cx="5238918" cy="29042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08786" y="5665874"/>
              <a:ext cx="5238918" cy="290420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27928" y="8787441"/>
            <a:ext cx="1851487" cy="65560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14783" y="8787441"/>
            <a:ext cx="3469345" cy="6651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0873" y="710561"/>
            <a:ext cx="9963024" cy="15087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95573" y="10071103"/>
            <a:ext cx="9866167" cy="233659"/>
            <a:chOff x="8595573" y="10071103"/>
            <a:chExt cx="9866167" cy="2336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595573" y="10071103"/>
              <a:ext cx="9866167" cy="2336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026" y="10052055"/>
            <a:ext cx="9866167" cy="233659"/>
            <a:chOff x="-570026" y="10052055"/>
            <a:chExt cx="9866167" cy="2336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0026" y="10052055"/>
              <a:ext cx="9866167" cy="2336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8354" y="892725"/>
            <a:ext cx="3624280" cy="10803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62394" y="2377645"/>
            <a:ext cx="7432039" cy="6328024"/>
            <a:chOff x="8062394" y="2377645"/>
            <a:chExt cx="7432039" cy="63280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62394" y="2377645"/>
              <a:ext cx="7432039" cy="63280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71006" y="2377645"/>
            <a:ext cx="3633843" cy="3050477"/>
            <a:chOff x="4171006" y="2377645"/>
            <a:chExt cx="3633843" cy="30504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71006" y="2377645"/>
              <a:ext cx="3633843" cy="30504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71006" y="5701764"/>
            <a:ext cx="3633843" cy="3003905"/>
            <a:chOff x="4171006" y="5701764"/>
            <a:chExt cx="3633843" cy="30039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1006" y="5701764"/>
              <a:ext cx="3633843" cy="30039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18756" y="4601181"/>
            <a:ext cx="348916" cy="6334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36714" y="8948403"/>
            <a:ext cx="1680964" cy="6556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33977" y="8948403"/>
            <a:ext cx="3022535" cy="6556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0873" y="710561"/>
            <a:ext cx="9963024" cy="15087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95573" y="10071103"/>
            <a:ext cx="9866167" cy="233659"/>
            <a:chOff x="8595573" y="10071103"/>
            <a:chExt cx="9866167" cy="2336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595573" y="10071103"/>
              <a:ext cx="9866167" cy="2336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026" y="10052055"/>
            <a:ext cx="9866167" cy="233659"/>
            <a:chOff x="-570026" y="10052055"/>
            <a:chExt cx="9866167" cy="2336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0026" y="10052055"/>
              <a:ext cx="9866167" cy="2336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8354" y="892725"/>
            <a:ext cx="3024737" cy="10803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9536" y="2423838"/>
            <a:ext cx="3411045" cy="6171429"/>
            <a:chOff x="1179536" y="2423838"/>
            <a:chExt cx="3411045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9536" y="2423838"/>
              <a:ext cx="341104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86579" y="2423838"/>
            <a:ext cx="6171429" cy="5148299"/>
            <a:chOff x="4886579" y="2423838"/>
            <a:chExt cx="6171429" cy="51482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6579" y="2423838"/>
              <a:ext cx="6171429" cy="51482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03221" y="2423838"/>
            <a:ext cx="6002170" cy="6171429"/>
            <a:chOff x="11403221" y="2423838"/>
            <a:chExt cx="6002170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03221" y="2423838"/>
              <a:ext cx="6002170" cy="617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3306" y="8835724"/>
            <a:ext cx="2252383" cy="64607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51486" y="7852283"/>
            <a:ext cx="2789421" cy="6556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07527" y="8835724"/>
            <a:ext cx="8015021" cy="6651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0873" y="710561"/>
            <a:ext cx="9963024" cy="15087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95573" y="10071103"/>
            <a:ext cx="9866167" cy="233659"/>
            <a:chOff x="8595573" y="10071103"/>
            <a:chExt cx="9866167" cy="2336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595573" y="10071103"/>
              <a:ext cx="9866167" cy="2336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026" y="10052055"/>
            <a:ext cx="9866167" cy="233659"/>
            <a:chOff x="-570026" y="10052055"/>
            <a:chExt cx="9866167" cy="2336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0026" y="10052055"/>
              <a:ext cx="9866167" cy="2336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8354" y="892725"/>
            <a:ext cx="3024737" cy="10803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47315" y="2321351"/>
            <a:ext cx="6793370" cy="6285583"/>
            <a:chOff x="2547315" y="2321351"/>
            <a:chExt cx="6793370" cy="62855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47315" y="2321351"/>
              <a:ext cx="6793370" cy="62855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73538" y="3739376"/>
            <a:ext cx="6171429" cy="3449532"/>
            <a:chOff x="9873538" y="3739376"/>
            <a:chExt cx="6171429" cy="34495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73538" y="3739376"/>
              <a:ext cx="6171429" cy="344953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38457" y="7417675"/>
            <a:ext cx="2384706" cy="6556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08152" y="8890054"/>
            <a:ext cx="3307506" cy="6556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0873" y="710561"/>
            <a:ext cx="9963024" cy="15087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95573" y="10071103"/>
            <a:ext cx="9866167" cy="233659"/>
            <a:chOff x="8595573" y="10071103"/>
            <a:chExt cx="9866167" cy="2336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595573" y="10071103"/>
              <a:ext cx="9866167" cy="2336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026" y="10052055"/>
            <a:ext cx="9866167" cy="233659"/>
            <a:chOff x="-570026" y="10052055"/>
            <a:chExt cx="9866167" cy="2336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0026" y="10052055"/>
              <a:ext cx="9866167" cy="2336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8354" y="892725"/>
            <a:ext cx="5971023" cy="10803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52411" y="2288331"/>
            <a:ext cx="6367614" cy="6259688"/>
            <a:chOff x="2052411" y="2288331"/>
            <a:chExt cx="6367614" cy="62596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2411" y="2288331"/>
              <a:ext cx="6367614" cy="62596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67308" y="2335014"/>
            <a:ext cx="6171429" cy="2199173"/>
            <a:chOff x="8967308" y="2335014"/>
            <a:chExt cx="6171429" cy="21991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67308" y="2335014"/>
              <a:ext cx="6171429" cy="21991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67308" y="5197616"/>
            <a:ext cx="6171429" cy="3350403"/>
            <a:chOff x="8967308" y="5197616"/>
            <a:chExt cx="6171429" cy="33504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67308" y="5197616"/>
              <a:ext cx="6171429" cy="335040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77432" y="8745187"/>
            <a:ext cx="3311526" cy="65560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94200" y="8745190"/>
            <a:ext cx="3136964" cy="6556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17505" y="4560838"/>
            <a:ext cx="5202116" cy="6556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0873" y="710561"/>
            <a:ext cx="9963024" cy="15087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95573" y="10071103"/>
            <a:ext cx="9866167" cy="233659"/>
            <a:chOff x="8595573" y="10071103"/>
            <a:chExt cx="9866167" cy="2336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595573" y="10071103"/>
              <a:ext cx="9866167" cy="2336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026" y="10052055"/>
            <a:ext cx="9866167" cy="233659"/>
            <a:chOff x="-570026" y="10052055"/>
            <a:chExt cx="9866167" cy="2336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0026" y="10052055"/>
              <a:ext cx="9866167" cy="2336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8354" y="892725"/>
            <a:ext cx="5971023" cy="10803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25057" y="2245162"/>
            <a:ext cx="6171429" cy="2497468"/>
            <a:chOff x="3325057" y="2245162"/>
            <a:chExt cx="6171429" cy="24974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25057" y="2245162"/>
              <a:ext cx="6171429" cy="24974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99424" y="2245162"/>
            <a:ext cx="3863179" cy="6716786"/>
            <a:chOff x="9999424" y="2245162"/>
            <a:chExt cx="3863179" cy="67167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99424" y="2245162"/>
              <a:ext cx="3863179" cy="67167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25057" y="4123768"/>
            <a:ext cx="6171429" cy="4838180"/>
            <a:chOff x="3325057" y="4123768"/>
            <a:chExt cx="6171429" cy="48381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5057" y="4123768"/>
              <a:ext cx="6171429" cy="48381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33778" y="9082729"/>
            <a:ext cx="4329373" cy="65560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54009" y="9082733"/>
            <a:ext cx="3735059" cy="6556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2023-05-25T14:42:21Z</dcterms:created>
  <dcterms:modified xsi:type="dcterms:W3CDTF">2023-05-25T14:42:21Z</dcterms:modified>
</cp:coreProperties>
</file>